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3"/>
  </p:notesMasterIdLst>
  <p:sldIdLst>
    <p:sldId id="259" r:id="rId2"/>
    <p:sldId id="258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90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5A040-8497-4800-9BE1-F5D8D6FA469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70C8A-03BA-47B4-986A-61B46EEC29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4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2527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Муниципальное автономное дошкольное образовательное учреждение «Детский сад №376 комбинированного вида» Московского района </a:t>
            </a:r>
            <a:r>
              <a:rPr lang="ru-RU" sz="3200" dirty="0" err="1" smtClean="0">
                <a:solidFill>
                  <a:schemeClr val="bg1"/>
                </a:solidFill>
                <a:latin typeface="Gabriola" panose="04040605051002020D02" pitchFamily="82" charset="0"/>
              </a:rPr>
              <a:t>г.Казани</a:t>
            </a:r>
            <a:endParaRPr lang="ru-RU" sz="3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79"/>
          <a:stretch/>
        </p:blipFill>
        <p:spPr>
          <a:xfrm>
            <a:off x="434296" y="1747241"/>
            <a:ext cx="3962150" cy="34542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здание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564904"/>
            <a:ext cx="3799739" cy="34794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Группа 7"/>
          <p:cNvGrpSpPr/>
          <p:nvPr/>
        </p:nvGrpSpPr>
        <p:grpSpPr>
          <a:xfrm>
            <a:off x="611560" y="5301208"/>
            <a:ext cx="3131431" cy="430560"/>
            <a:chOff x="0" y="18482"/>
            <a:chExt cx="3131431" cy="43056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8482"/>
              <a:ext cx="3131431" cy="43056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21018" y="39500"/>
              <a:ext cx="3089395" cy="388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Ул. </a:t>
              </a:r>
              <a:r>
                <a:rPr lang="ru-RU" sz="1800" b="1" i="0" kern="1200" dirty="0" err="1" smtClean="0">
                  <a:solidFill>
                    <a:schemeClr val="accent2">
                      <a:lumMod val="50000"/>
                    </a:schemeClr>
                  </a:solidFill>
                </a:rPr>
                <a:t>Чистопольская</a:t>
              </a: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, </a:t>
              </a: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3а</a:t>
              </a:r>
              <a:endParaRPr lang="ru-RU" sz="1800" b="1" i="0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860032" y="6165304"/>
            <a:ext cx="3131431" cy="430560"/>
            <a:chOff x="0" y="18482"/>
            <a:chExt cx="3131431" cy="43056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18482"/>
              <a:ext cx="3131431" cy="43056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1018" y="39500"/>
              <a:ext cx="3089395" cy="388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Ул. </a:t>
              </a: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Декабристов, </a:t>
              </a: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85а</a:t>
              </a:r>
              <a:endParaRPr lang="ru-RU" sz="1800" b="1" i="0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3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20180503_1107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2060848"/>
            <a:ext cx="1703888" cy="22050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Групповые помещения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14" name="Рисунок 13" descr="IMG_20180503_104244.jpg"/>
          <p:cNvPicPr>
            <a:picLocks noChangeAspect="1"/>
          </p:cNvPicPr>
          <p:nvPr/>
        </p:nvPicPr>
        <p:blipFill>
          <a:blip r:embed="rId4" cstate="print"/>
          <a:srcRect t="39506" r="16666"/>
          <a:stretch>
            <a:fillRect/>
          </a:stretch>
        </p:blipFill>
        <p:spPr>
          <a:xfrm>
            <a:off x="5497573" y="4797152"/>
            <a:ext cx="3003275" cy="16350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MG_20180503_1045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6008" y="4776296"/>
            <a:ext cx="2406347" cy="18047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IMG_20180503_1037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7624" y="1628800"/>
            <a:ext cx="1815792" cy="24210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99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_20180503_103521.jpg"/>
          <p:cNvPicPr>
            <a:picLocks noChangeAspect="1"/>
          </p:cNvPicPr>
          <p:nvPr/>
        </p:nvPicPr>
        <p:blipFill>
          <a:blip r:embed="rId7" cstate="print"/>
          <a:srcRect t="36364"/>
          <a:stretch>
            <a:fillRect/>
          </a:stretch>
        </p:blipFill>
        <p:spPr>
          <a:xfrm>
            <a:off x="2771800" y="3212976"/>
            <a:ext cx="3332678" cy="1774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32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Группа для детей с ОВЗ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3360373" cy="2520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4005064"/>
            <a:ext cx="3264363" cy="2448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52936"/>
            <a:ext cx="3275856" cy="24568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263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Физкультурные залы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04864"/>
            <a:ext cx="4764212" cy="225842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221088"/>
            <a:ext cx="4763002" cy="234087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74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Музыкальные залы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4749790" cy="225158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муз.зал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4293096"/>
            <a:ext cx="4772670" cy="225227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57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Бассейны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4444937" cy="214755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бассейн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221088"/>
            <a:ext cx="4527304" cy="218734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9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Пищеблоки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4677369" cy="221725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tx1">
                <a:lumMod val="65000"/>
                <a:lumOff val="3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221088"/>
            <a:ext cx="4752528" cy="225288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tx1">
                <a:lumMod val="65000"/>
                <a:lumOff val="3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6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Медицинские кабинеты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368800" y="5881433"/>
            <a:ext cx="3524452" cy="684929"/>
            <a:chOff x="0" y="18482"/>
            <a:chExt cx="3131431" cy="43056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8482"/>
              <a:ext cx="3131431" cy="43056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21018" y="39500"/>
              <a:ext cx="3089395" cy="388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Физиотерапевтический кабинет</a:t>
              </a:r>
              <a:endParaRPr lang="ru-RU" sz="1800" b="1" i="0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45024"/>
            <a:ext cx="3341872" cy="158417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61906"/>
            <a:ext cx="3236420" cy="153418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94812"/>
            <a:ext cx="3236420" cy="153418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055040"/>
            <a:ext cx="3382757" cy="16035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23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Кабинеты татарского языка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76" y="2295112"/>
            <a:ext cx="4214814" cy="199798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149080"/>
            <a:ext cx="4392488" cy="208220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73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Логопедические кабинеты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4628627" cy="219414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лог.каб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15288" y="4378155"/>
            <a:ext cx="4648451" cy="229688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Компьютерный класс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427984" y="5636968"/>
            <a:ext cx="3524452" cy="684929"/>
            <a:chOff x="-21018" y="18482"/>
            <a:chExt cx="3131431" cy="43056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21018" y="18482"/>
              <a:ext cx="3131431" cy="430560"/>
            </a:xfrm>
            <a:prstGeom prst="roundRect">
              <a:avLst/>
            </a:pr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1018" y="39500"/>
              <a:ext cx="3089395" cy="3885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i="0" kern="1200" dirty="0" smtClean="0">
                  <a:solidFill>
                    <a:schemeClr val="accent2">
                      <a:lumMod val="50000"/>
                    </a:schemeClr>
                  </a:solidFill>
                </a:rPr>
                <a:t>Кабинет дополнительного образования</a:t>
              </a:r>
              <a:endParaRPr lang="ru-RU" sz="1800" b="1" i="0" kern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8" y="1747417"/>
            <a:ext cx="3042000" cy="1944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3399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104" y="2564904"/>
            <a:ext cx="3008667" cy="19229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3399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0" y="4775934"/>
            <a:ext cx="3616284" cy="182141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3399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85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452</TotalTime>
  <Words>64</Words>
  <Application>Microsoft Office PowerPoint</Application>
  <PresentationFormat>Экран (4:3)</PresentationFormat>
  <Paragraphs>25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 Муниципальное автономное дошкольное образовательное учреждение «Детский сад №376 комбинированного вида» Московского района г.Казани</vt:lpstr>
      <vt:lpstr>Физкультурные залы</vt:lpstr>
      <vt:lpstr>Музыкальные залы</vt:lpstr>
      <vt:lpstr>Бассейны</vt:lpstr>
      <vt:lpstr>Пищеблоки</vt:lpstr>
      <vt:lpstr>Медицинские кабинеты</vt:lpstr>
      <vt:lpstr>Кабинеты татарского языка</vt:lpstr>
      <vt:lpstr>Логопедические кабинеты</vt:lpstr>
      <vt:lpstr>Компьютерный класс</vt:lpstr>
      <vt:lpstr>Групповые помещения</vt:lpstr>
      <vt:lpstr>Группа для детей с ОВЗ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45</cp:revision>
  <dcterms:created xsi:type="dcterms:W3CDTF">2019-04-23T16:09:39Z</dcterms:created>
  <dcterms:modified xsi:type="dcterms:W3CDTF">2019-11-18T18:27:44Z</dcterms:modified>
</cp:coreProperties>
</file>